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97FF99-B34C-2D4F-B832-E8B74A2EB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83CFA0-31A9-C898-0AAF-6FDE1E05C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11180B-2394-B1B1-ABDC-ADB1F8D1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75-B093-4ECB-849C-BF4A12F7D475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3BA68-96DE-8AA6-AC28-996F9EEB1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58DFE-7F3F-01BB-7BC7-E35470901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7AB6-17FC-4BC9-819A-1B58D25A98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95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98E3FA-13F0-FC8B-5B35-EC5A479E7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FEAB-83C1-C531-FD36-903BBE172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8E7DCC-954B-5E79-4550-F0EA14DA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75-B093-4ECB-849C-BF4A12F7D475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3AFA94-F46F-A6FF-D16E-6B9A766A8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2C88BE-FADC-44AC-BDC6-FFC1F027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7AB6-17FC-4BC9-819A-1B58D25A98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24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B6F5F5-AC5C-548E-C6FB-5024CB79D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FB964F-1579-E510-B8BE-371CE841B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CB55E5-8407-899D-E410-DFC71130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75-B093-4ECB-849C-BF4A12F7D475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A58B45-7AF0-1434-9192-020E15ECB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B53510-AF76-558C-EEBE-16B62A42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7AB6-17FC-4BC9-819A-1B58D25A98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88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9BE86-52B2-7DAC-7BD0-2BCA08C3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71F136-9DA0-6627-C347-51C6C9969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6FC61A-D3D7-A9E1-AEFB-2CB1EFB9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75-B093-4ECB-849C-BF4A12F7D475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042E85-21D4-40E1-577B-C7063D50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8C4B4F-D008-AD04-B554-201F3AB8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7AB6-17FC-4BC9-819A-1B58D25A98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24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07216D-DF54-B9A8-62E6-53023814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D3BEE2-0F2A-9814-90B8-9A5B1EB4F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A7F855-7BC0-F846-F56A-4C7A0B219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75-B093-4ECB-849C-BF4A12F7D475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50364D-D072-8716-76A4-AC697D7F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5EDB34-C9C5-E675-3C66-D8A4BB93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7AB6-17FC-4BC9-819A-1B58D25A98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69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22AC2F-BC9A-5600-EF43-A669DE46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C6F5A2-D191-780F-A129-B63EB5DD6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61F73AC-F798-E0C1-CAB3-574F6F7E6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B72269-DF1C-467A-7BDD-96B85CE4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75-B093-4ECB-849C-BF4A12F7D475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3A155B-FCC1-6169-DB7C-E97F30AB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E7A220-F9FD-1510-8818-3D5C1AF53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7AB6-17FC-4BC9-819A-1B58D25A98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78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DF7BA1-8CFE-4B77-1A17-5378A5AEB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83E1DD-94D3-2399-2B38-9BBC36EAE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40B16B-503C-C2ED-2B5B-1F441B444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CCA208-2BC2-F6A6-0320-6E8B2004F2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A0E60B-76EE-59F5-89BA-F21DB5CAD5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BAFEF66-19B9-46DE-F3EF-FD5D28BB8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75-B093-4ECB-849C-BF4A12F7D475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3CD2B03-716B-4F43-C122-A9DEC045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995122C-7479-813A-2421-2BFEB39C6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7AB6-17FC-4BC9-819A-1B58D25A98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83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AA461-F61D-1D55-CEA1-10E8504FC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6F3A55-8F68-4E3F-2BE5-E046E473A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75-B093-4ECB-849C-BF4A12F7D475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0A4639-3076-40AC-F5FD-BCE0B7D19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8360F4-2A9E-DFB1-F274-578736C2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7AB6-17FC-4BC9-819A-1B58D25A98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85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A3857FB-628B-F491-543F-4666A2A77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75-B093-4ECB-849C-BF4A12F7D475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5AC50A1-AA2A-419B-2379-756A3ABFC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5F2784-B0A5-757F-04EE-F367415B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7AB6-17FC-4BC9-819A-1B58D25A98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65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B50F5B-A27B-CF79-4331-F8BB4FEC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7140F2-F2EB-74B0-4D96-1773A4129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AB5DF8-4265-A96A-0633-ED9F3158B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5609C0-A6C2-30A2-C370-296CF161E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75-B093-4ECB-849C-BF4A12F7D475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594139-A830-4F82-B622-0B4F134C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8A73C1-6524-3B93-04DC-C37939DC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7AB6-17FC-4BC9-819A-1B58D25A98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40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0CE136-80DE-DEE7-4170-F5C88E2D0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D357D9-28D5-243B-4465-261CD0976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A2DE13-C7A2-B8F2-A618-92AA8BFACE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E3F6F4-B26E-21BE-F674-C08CF649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75-B093-4ECB-849C-BF4A12F7D475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BC3D3B-CF24-95E3-6449-CAF73AFE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803188-E2A7-4C05-45DC-09D6FD0A8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7AB6-17FC-4BC9-819A-1B58D25A98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12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2DF2DF-417D-94EC-6ECC-AF1229FC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463DFC-A881-6D2E-CA99-0C81205F6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68BE4D-BD43-2594-05E7-83C16E248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B2075-B093-4ECB-849C-BF4A12F7D475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BFCD11-42AF-CB17-E2FD-42261307D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D54E43-E35F-E400-9CC2-4A170E0DB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47AB6-17FC-4BC9-819A-1B58D25A98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2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7FC986-459F-EEEE-0C86-1E027A187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テスト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89284EE-A576-F0EA-ADA7-E7041A057C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11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24F59D-BF5D-103B-B8CD-4110328D2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テスト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50B390-B349-4E88-B988-12CA386CB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35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B0664D-DE0E-85D1-340D-C90E6F3F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テスト</a:t>
            </a:r>
            <a:br>
              <a:rPr kumimoji="1" lang="en-US" altLang="ja-JP"/>
            </a:b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F1AE34-8CAE-CEE8-3E75-19748B2A2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212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ワイド画面</PresentationFormat>
  <Paragraphs>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テスト</vt:lpstr>
      <vt:lpstr>テスト</vt:lpstr>
      <vt:lpstr>テスト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テスト</dc:title>
  <dc:creator>昭 酒井</dc:creator>
  <cp:lastModifiedBy>昭 酒井</cp:lastModifiedBy>
  <cp:revision>1</cp:revision>
  <dcterms:created xsi:type="dcterms:W3CDTF">2024-02-13T08:24:13Z</dcterms:created>
  <dcterms:modified xsi:type="dcterms:W3CDTF">2024-02-13T08:24:39Z</dcterms:modified>
</cp:coreProperties>
</file>